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7D066E-7A22-4326-ACDD-EB93CD27434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4BB5F9-FC9C-4987-A2E2-664226D4401E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С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CBB7AFFD-26D9-4E92-A4AB-89F44780BD31}" type="parTrans" cxnId="{2249C3F6-8321-4200-9C3C-FF28BE13C2FA}">
      <dgm:prSet/>
      <dgm:spPr/>
      <dgm:t>
        <a:bodyPr/>
        <a:lstStyle/>
        <a:p>
          <a:endParaRPr lang="ru-RU"/>
        </a:p>
      </dgm:t>
    </dgm:pt>
    <dgm:pt modelId="{21123B73-D623-488F-B455-5FD05F84DE82}" type="sibTrans" cxnId="{2249C3F6-8321-4200-9C3C-FF28BE13C2FA}">
      <dgm:prSet/>
      <dgm:spPr/>
      <dgm:t>
        <a:bodyPr/>
        <a:lstStyle/>
        <a:p>
          <a:endParaRPr lang="ru-RU"/>
        </a:p>
      </dgm:t>
    </dgm:pt>
    <dgm:pt modelId="{79002390-5A6F-4376-90A6-1C00033CA902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Личностные результаты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10B559E6-0563-4792-AAC7-9C2DFF86B8C8}" type="parTrans" cxnId="{4DE51695-1F9C-4C69-B3CC-2BA68FDDD040}">
      <dgm:prSet/>
      <dgm:spPr/>
      <dgm:t>
        <a:bodyPr/>
        <a:lstStyle/>
        <a:p>
          <a:endParaRPr lang="ru-RU"/>
        </a:p>
      </dgm:t>
    </dgm:pt>
    <dgm:pt modelId="{B75C7684-9868-4249-83FA-B494E92F4CD7}" type="sibTrans" cxnId="{4DE51695-1F9C-4C69-B3CC-2BA68FDDD040}">
      <dgm:prSet/>
      <dgm:spPr/>
      <dgm:t>
        <a:bodyPr/>
        <a:lstStyle/>
        <a:p>
          <a:endParaRPr lang="ru-RU"/>
        </a:p>
      </dgm:t>
    </dgm:pt>
    <dgm:pt modelId="{EEF4DC73-7A1B-4B1D-9686-EEACAE5170E5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Ориентация на систему ценностей и мотивов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E422AE9-F1A8-4DB4-AFC9-A085EE6AAC33}" type="parTrans" cxnId="{BA6C9737-AA42-4E97-8261-CC522EC4420E}">
      <dgm:prSet/>
      <dgm:spPr/>
      <dgm:t>
        <a:bodyPr/>
        <a:lstStyle/>
        <a:p>
          <a:endParaRPr lang="ru-RU"/>
        </a:p>
      </dgm:t>
    </dgm:pt>
    <dgm:pt modelId="{B2702CDD-3341-4E67-A702-1DC507CC9B7F}" type="sibTrans" cxnId="{BA6C9737-AA42-4E97-8261-CC522EC4420E}">
      <dgm:prSet/>
      <dgm:spPr/>
      <dgm:t>
        <a:bodyPr/>
        <a:lstStyle/>
        <a:p>
          <a:endParaRPr lang="ru-RU"/>
        </a:p>
      </dgm:t>
    </dgm:pt>
    <dgm:pt modelId="{DC6C654E-102F-4E00-947B-E264CD4AFE85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Д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5921A37B-586A-4646-8737-052EA024C905}" type="parTrans" cxnId="{419BDA6A-72C7-48E9-9ECC-84180AD452D6}">
      <dgm:prSet/>
      <dgm:spPr/>
      <dgm:t>
        <a:bodyPr/>
        <a:lstStyle/>
        <a:p>
          <a:endParaRPr lang="ru-RU"/>
        </a:p>
      </dgm:t>
    </dgm:pt>
    <dgm:pt modelId="{EC92FD91-11DA-40B8-87AD-004E8D572D09}" type="sibTrans" cxnId="{419BDA6A-72C7-48E9-9ECC-84180AD452D6}">
      <dgm:prSet/>
      <dgm:spPr/>
      <dgm:t>
        <a:bodyPr/>
        <a:lstStyle/>
        <a:p>
          <a:endParaRPr lang="ru-RU"/>
        </a:p>
      </dgm:t>
    </dgm:pt>
    <dgm:pt modelId="{455DD6F5-0B91-4AAD-8B21-CE125C99155A}">
      <dgm:prSet phldrT="[Текст]" custT="1"/>
      <dgm:spPr/>
      <dgm:t>
        <a:bodyPr/>
        <a:lstStyle/>
        <a:p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Метапредметные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результаты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96E0D58B-C962-46F8-925D-33ED4B45531F}" type="parTrans" cxnId="{3224D616-0A90-4889-A9C6-FBEF6C3738D1}">
      <dgm:prSet/>
      <dgm:spPr/>
      <dgm:t>
        <a:bodyPr/>
        <a:lstStyle/>
        <a:p>
          <a:endParaRPr lang="ru-RU"/>
        </a:p>
      </dgm:t>
    </dgm:pt>
    <dgm:pt modelId="{04192E38-41F3-48CC-9017-D10787F17069}" type="sibTrans" cxnId="{3224D616-0A90-4889-A9C6-FBEF6C3738D1}">
      <dgm:prSet/>
      <dgm:spPr/>
      <dgm:t>
        <a:bodyPr/>
        <a:lstStyle/>
        <a:p>
          <a:endParaRPr lang="ru-RU"/>
        </a:p>
      </dgm:t>
    </dgm:pt>
    <dgm:pt modelId="{6A3C4B3D-8010-410F-A7DE-187046C66E96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Познавательные Коммуникативные Регулятивные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6D27921-E857-4B22-8EC7-D0627F04F601}" type="parTrans" cxnId="{63555C9D-F4E1-4BDD-9FD9-26A4709521D8}">
      <dgm:prSet/>
      <dgm:spPr/>
      <dgm:t>
        <a:bodyPr/>
        <a:lstStyle/>
        <a:p>
          <a:endParaRPr lang="ru-RU"/>
        </a:p>
      </dgm:t>
    </dgm:pt>
    <dgm:pt modelId="{FB052C24-805C-4C2D-98D7-0D3976DBDDCF}" type="sibTrans" cxnId="{63555C9D-F4E1-4BDD-9FD9-26A4709521D8}">
      <dgm:prSet/>
      <dgm:spPr/>
      <dgm:t>
        <a:bodyPr/>
        <a:lstStyle/>
        <a:p>
          <a:endParaRPr lang="ru-RU"/>
        </a:p>
      </dgm:t>
    </dgm:pt>
    <dgm:pt modelId="{78F532CB-D3D0-469A-B7BA-B9E1A09BAAE7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ED27E8B6-7A4B-4CB8-BE07-0FC73F764632}" type="parTrans" cxnId="{B893BB70-F728-4720-AB7B-CDF01AC86462}">
      <dgm:prSet/>
      <dgm:spPr/>
      <dgm:t>
        <a:bodyPr/>
        <a:lstStyle/>
        <a:p>
          <a:endParaRPr lang="ru-RU"/>
        </a:p>
      </dgm:t>
    </dgm:pt>
    <dgm:pt modelId="{C9382F78-B988-43D4-9966-598295B0CF35}" type="sibTrans" cxnId="{B893BB70-F728-4720-AB7B-CDF01AC86462}">
      <dgm:prSet/>
      <dgm:spPr/>
      <dgm:t>
        <a:bodyPr/>
        <a:lstStyle/>
        <a:p>
          <a:endParaRPr lang="ru-RU"/>
        </a:p>
      </dgm:t>
    </dgm:pt>
    <dgm:pt modelId="{B581B6F0-10AA-48F6-A563-57699B8C423D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Предметные результаты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20F6FB78-DA14-4EF0-8636-BAF5FC64F488}" type="parTrans" cxnId="{84FAD7A9-F7AC-4C1E-B77D-F3BE3DE55EB9}">
      <dgm:prSet/>
      <dgm:spPr/>
      <dgm:t>
        <a:bodyPr/>
        <a:lstStyle/>
        <a:p>
          <a:endParaRPr lang="ru-RU"/>
        </a:p>
      </dgm:t>
    </dgm:pt>
    <dgm:pt modelId="{647E9871-B48D-4E93-8881-ACF5BFB21D38}" type="sibTrans" cxnId="{84FAD7A9-F7AC-4C1E-B77D-F3BE3DE55EB9}">
      <dgm:prSet/>
      <dgm:spPr/>
      <dgm:t>
        <a:bodyPr/>
        <a:lstStyle/>
        <a:p>
          <a:endParaRPr lang="ru-RU"/>
        </a:p>
      </dgm:t>
    </dgm:pt>
    <dgm:pt modelId="{35E952ED-35AE-4A4B-8437-1699DB74D861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Конкретизация и систематизация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846D873-072C-47CE-AE93-6BF04D5A7547}" type="parTrans" cxnId="{178D64B5-588B-4F43-8F55-15DE526BAAC3}">
      <dgm:prSet/>
      <dgm:spPr/>
      <dgm:t>
        <a:bodyPr/>
        <a:lstStyle/>
        <a:p>
          <a:endParaRPr lang="ru-RU"/>
        </a:p>
      </dgm:t>
    </dgm:pt>
    <dgm:pt modelId="{040B809B-9B64-412E-B0B1-1057CEBC4352}" type="sibTrans" cxnId="{178D64B5-588B-4F43-8F55-15DE526BAAC3}">
      <dgm:prSet/>
      <dgm:spPr/>
      <dgm:t>
        <a:bodyPr/>
        <a:lstStyle/>
        <a:p>
          <a:endParaRPr lang="ru-RU"/>
        </a:p>
      </dgm:t>
    </dgm:pt>
    <dgm:pt modelId="{B9B4C11F-E446-4D65-A3AC-125C99CA30D8}" type="pres">
      <dgm:prSet presAssocID="{6E7D066E-7A22-4326-ACDD-EB93CD27434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070424-43CD-4A4A-8449-C348766BE0D5}" type="pres">
      <dgm:prSet presAssocID="{C94BB5F9-FC9C-4987-A2E2-664226D4401E}" presName="composite" presStyleCnt="0"/>
      <dgm:spPr/>
    </dgm:pt>
    <dgm:pt modelId="{5DC9FF26-EE89-453C-A398-E38D77269C45}" type="pres">
      <dgm:prSet presAssocID="{C94BB5F9-FC9C-4987-A2E2-664226D4401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9CEF9-C3F4-410E-BF17-4232FED85BD2}" type="pres">
      <dgm:prSet presAssocID="{C94BB5F9-FC9C-4987-A2E2-664226D4401E}" presName="descendantText" presStyleLbl="alignAcc1" presStyleIdx="0" presStyleCnt="3" custScaleX="104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80C6A4-A29A-4B4C-8F6B-49836DC9FF34}" type="pres">
      <dgm:prSet presAssocID="{21123B73-D623-488F-B455-5FD05F84DE82}" presName="sp" presStyleCnt="0"/>
      <dgm:spPr/>
    </dgm:pt>
    <dgm:pt modelId="{5B0EC6B3-0D28-4B6D-B681-F793F34FED6A}" type="pres">
      <dgm:prSet presAssocID="{DC6C654E-102F-4E00-947B-E264CD4AFE85}" presName="composite" presStyleCnt="0"/>
      <dgm:spPr/>
    </dgm:pt>
    <dgm:pt modelId="{C588F946-00EC-40EB-A4CC-C5E7CBEED790}" type="pres">
      <dgm:prSet presAssocID="{DC6C654E-102F-4E00-947B-E264CD4AFE8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FEF9C7-0DEB-4B86-8C9B-1889297FBFA9}" type="pres">
      <dgm:prSet presAssocID="{DC6C654E-102F-4E00-947B-E264CD4AFE85}" presName="descendantText" presStyleLbl="alignAcc1" presStyleIdx="1" presStyleCnt="3" custScaleY="141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25583-B604-4474-88D6-38B8F73D643F}" type="pres">
      <dgm:prSet presAssocID="{EC92FD91-11DA-40B8-87AD-004E8D572D09}" presName="sp" presStyleCnt="0"/>
      <dgm:spPr/>
    </dgm:pt>
    <dgm:pt modelId="{6B1EC8CA-8054-44EC-B579-94EA969DC341}" type="pres">
      <dgm:prSet presAssocID="{78F532CB-D3D0-469A-B7BA-B9E1A09BAAE7}" presName="composite" presStyleCnt="0"/>
      <dgm:spPr/>
    </dgm:pt>
    <dgm:pt modelId="{EA5CC562-DF93-43EE-AC16-0FCE38BDFDE1}" type="pres">
      <dgm:prSet presAssocID="{78F532CB-D3D0-469A-B7BA-B9E1A09BAAE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CC2DE0-3515-4E0D-8FD5-DCE3E0A4F658}" type="pres">
      <dgm:prSet presAssocID="{78F532CB-D3D0-469A-B7BA-B9E1A09BAAE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9BDA6A-72C7-48E9-9ECC-84180AD452D6}" srcId="{6E7D066E-7A22-4326-ACDD-EB93CD274343}" destId="{DC6C654E-102F-4E00-947B-E264CD4AFE85}" srcOrd="1" destOrd="0" parTransId="{5921A37B-586A-4646-8737-052EA024C905}" sibTransId="{EC92FD91-11DA-40B8-87AD-004E8D572D09}"/>
    <dgm:cxn modelId="{4215E0FF-FE5E-4B76-A23B-A6F99D72AE47}" type="presOf" srcId="{79002390-5A6F-4376-90A6-1C00033CA902}" destId="{3969CEF9-C3F4-410E-BF17-4232FED85BD2}" srcOrd="0" destOrd="0" presId="urn:microsoft.com/office/officeart/2005/8/layout/chevron2"/>
    <dgm:cxn modelId="{178D64B5-588B-4F43-8F55-15DE526BAAC3}" srcId="{78F532CB-D3D0-469A-B7BA-B9E1A09BAAE7}" destId="{35E952ED-35AE-4A4B-8437-1699DB74D861}" srcOrd="1" destOrd="0" parTransId="{9846D873-072C-47CE-AE93-6BF04D5A7547}" sibTransId="{040B809B-9B64-412E-B0B1-1057CEBC4352}"/>
    <dgm:cxn modelId="{84FAD7A9-F7AC-4C1E-B77D-F3BE3DE55EB9}" srcId="{78F532CB-D3D0-469A-B7BA-B9E1A09BAAE7}" destId="{B581B6F0-10AA-48F6-A563-57699B8C423D}" srcOrd="0" destOrd="0" parTransId="{20F6FB78-DA14-4EF0-8636-BAF5FC64F488}" sibTransId="{647E9871-B48D-4E93-8881-ACF5BFB21D38}"/>
    <dgm:cxn modelId="{90D1E12F-1EF5-4C26-9432-BBA9AD9EA52A}" type="presOf" srcId="{B581B6F0-10AA-48F6-A563-57699B8C423D}" destId="{DFCC2DE0-3515-4E0D-8FD5-DCE3E0A4F658}" srcOrd="0" destOrd="0" presId="urn:microsoft.com/office/officeart/2005/8/layout/chevron2"/>
    <dgm:cxn modelId="{4029A77A-F03A-4D48-A063-1FF88ABC5626}" type="presOf" srcId="{DC6C654E-102F-4E00-947B-E264CD4AFE85}" destId="{C588F946-00EC-40EB-A4CC-C5E7CBEED790}" srcOrd="0" destOrd="0" presId="urn:microsoft.com/office/officeart/2005/8/layout/chevron2"/>
    <dgm:cxn modelId="{63555C9D-F4E1-4BDD-9FD9-26A4709521D8}" srcId="{DC6C654E-102F-4E00-947B-E264CD4AFE85}" destId="{6A3C4B3D-8010-410F-A7DE-187046C66E96}" srcOrd="1" destOrd="0" parTransId="{A6D27921-E857-4B22-8EC7-D0627F04F601}" sibTransId="{FB052C24-805C-4C2D-98D7-0D3976DBDDCF}"/>
    <dgm:cxn modelId="{4DE51695-1F9C-4C69-B3CC-2BA68FDDD040}" srcId="{C94BB5F9-FC9C-4987-A2E2-664226D4401E}" destId="{79002390-5A6F-4376-90A6-1C00033CA902}" srcOrd="0" destOrd="0" parTransId="{10B559E6-0563-4792-AAC7-9C2DFF86B8C8}" sibTransId="{B75C7684-9868-4249-83FA-B494E92F4CD7}"/>
    <dgm:cxn modelId="{262CE372-8B6F-4676-B7C6-8DDBBA4C5947}" type="presOf" srcId="{35E952ED-35AE-4A4B-8437-1699DB74D861}" destId="{DFCC2DE0-3515-4E0D-8FD5-DCE3E0A4F658}" srcOrd="0" destOrd="1" presId="urn:microsoft.com/office/officeart/2005/8/layout/chevron2"/>
    <dgm:cxn modelId="{665D16C3-42D9-4D88-A4B7-D7727F16C559}" type="presOf" srcId="{78F532CB-D3D0-469A-B7BA-B9E1A09BAAE7}" destId="{EA5CC562-DF93-43EE-AC16-0FCE38BDFDE1}" srcOrd="0" destOrd="0" presId="urn:microsoft.com/office/officeart/2005/8/layout/chevron2"/>
    <dgm:cxn modelId="{F7E99A08-64BD-46AD-87A9-9961FB3947FB}" type="presOf" srcId="{C94BB5F9-FC9C-4987-A2E2-664226D4401E}" destId="{5DC9FF26-EE89-453C-A398-E38D77269C45}" srcOrd="0" destOrd="0" presId="urn:microsoft.com/office/officeart/2005/8/layout/chevron2"/>
    <dgm:cxn modelId="{2249C3F6-8321-4200-9C3C-FF28BE13C2FA}" srcId="{6E7D066E-7A22-4326-ACDD-EB93CD274343}" destId="{C94BB5F9-FC9C-4987-A2E2-664226D4401E}" srcOrd="0" destOrd="0" parTransId="{CBB7AFFD-26D9-4E92-A4AB-89F44780BD31}" sibTransId="{21123B73-D623-488F-B455-5FD05F84DE82}"/>
    <dgm:cxn modelId="{3224D616-0A90-4889-A9C6-FBEF6C3738D1}" srcId="{DC6C654E-102F-4E00-947B-E264CD4AFE85}" destId="{455DD6F5-0B91-4AAD-8B21-CE125C99155A}" srcOrd="0" destOrd="0" parTransId="{96E0D58B-C962-46F8-925D-33ED4B45531F}" sibTransId="{04192E38-41F3-48CC-9017-D10787F17069}"/>
    <dgm:cxn modelId="{BA6C9737-AA42-4E97-8261-CC522EC4420E}" srcId="{C94BB5F9-FC9C-4987-A2E2-664226D4401E}" destId="{EEF4DC73-7A1B-4B1D-9686-EEACAE5170E5}" srcOrd="1" destOrd="0" parTransId="{1E422AE9-F1A8-4DB4-AFC9-A085EE6AAC33}" sibTransId="{B2702CDD-3341-4E67-A702-1DC507CC9B7F}"/>
    <dgm:cxn modelId="{84D6E06F-688F-4CA6-AF82-0D4E504D6C84}" type="presOf" srcId="{455DD6F5-0B91-4AAD-8B21-CE125C99155A}" destId="{E7FEF9C7-0DEB-4B86-8C9B-1889297FBFA9}" srcOrd="0" destOrd="0" presId="urn:microsoft.com/office/officeart/2005/8/layout/chevron2"/>
    <dgm:cxn modelId="{B893BB70-F728-4720-AB7B-CDF01AC86462}" srcId="{6E7D066E-7A22-4326-ACDD-EB93CD274343}" destId="{78F532CB-D3D0-469A-B7BA-B9E1A09BAAE7}" srcOrd="2" destOrd="0" parTransId="{ED27E8B6-7A4B-4CB8-BE07-0FC73F764632}" sibTransId="{C9382F78-B988-43D4-9966-598295B0CF35}"/>
    <dgm:cxn modelId="{9846F9F3-1518-41DE-BC35-96B4894A0E10}" type="presOf" srcId="{6E7D066E-7A22-4326-ACDD-EB93CD274343}" destId="{B9B4C11F-E446-4D65-A3AC-125C99CA30D8}" srcOrd="0" destOrd="0" presId="urn:microsoft.com/office/officeart/2005/8/layout/chevron2"/>
    <dgm:cxn modelId="{C7842E53-EB81-4983-9589-8DCC569AFF05}" type="presOf" srcId="{6A3C4B3D-8010-410F-A7DE-187046C66E96}" destId="{E7FEF9C7-0DEB-4B86-8C9B-1889297FBFA9}" srcOrd="0" destOrd="1" presId="urn:microsoft.com/office/officeart/2005/8/layout/chevron2"/>
    <dgm:cxn modelId="{C658932C-D797-45D2-A877-EC06B625AC0F}" type="presOf" srcId="{EEF4DC73-7A1B-4B1D-9686-EEACAE5170E5}" destId="{3969CEF9-C3F4-410E-BF17-4232FED85BD2}" srcOrd="0" destOrd="1" presId="urn:microsoft.com/office/officeart/2005/8/layout/chevron2"/>
    <dgm:cxn modelId="{89C247B0-D662-4602-AFD4-AAD0015B8852}" type="presParOf" srcId="{B9B4C11F-E446-4D65-A3AC-125C99CA30D8}" destId="{19070424-43CD-4A4A-8449-C348766BE0D5}" srcOrd="0" destOrd="0" presId="urn:microsoft.com/office/officeart/2005/8/layout/chevron2"/>
    <dgm:cxn modelId="{5F59E9B9-F92F-4040-8433-7F707803C5E2}" type="presParOf" srcId="{19070424-43CD-4A4A-8449-C348766BE0D5}" destId="{5DC9FF26-EE89-453C-A398-E38D77269C45}" srcOrd="0" destOrd="0" presId="urn:microsoft.com/office/officeart/2005/8/layout/chevron2"/>
    <dgm:cxn modelId="{CE965225-EFD0-4AD6-A080-34F7BBAA67A9}" type="presParOf" srcId="{19070424-43CD-4A4A-8449-C348766BE0D5}" destId="{3969CEF9-C3F4-410E-BF17-4232FED85BD2}" srcOrd="1" destOrd="0" presId="urn:microsoft.com/office/officeart/2005/8/layout/chevron2"/>
    <dgm:cxn modelId="{DE3B7425-F491-4847-9638-8C9CFFE4D5FA}" type="presParOf" srcId="{B9B4C11F-E446-4D65-A3AC-125C99CA30D8}" destId="{0180C6A4-A29A-4B4C-8F6B-49836DC9FF34}" srcOrd="1" destOrd="0" presId="urn:microsoft.com/office/officeart/2005/8/layout/chevron2"/>
    <dgm:cxn modelId="{704ACB7A-5A50-4A0E-9AED-492AEC859353}" type="presParOf" srcId="{B9B4C11F-E446-4D65-A3AC-125C99CA30D8}" destId="{5B0EC6B3-0D28-4B6D-B681-F793F34FED6A}" srcOrd="2" destOrd="0" presId="urn:microsoft.com/office/officeart/2005/8/layout/chevron2"/>
    <dgm:cxn modelId="{29D715C9-A024-44FA-9EAB-E23F7A8F1735}" type="presParOf" srcId="{5B0EC6B3-0D28-4B6D-B681-F793F34FED6A}" destId="{C588F946-00EC-40EB-A4CC-C5E7CBEED790}" srcOrd="0" destOrd="0" presId="urn:microsoft.com/office/officeart/2005/8/layout/chevron2"/>
    <dgm:cxn modelId="{4D1D0523-0326-48C9-BC40-0A50FA1872AE}" type="presParOf" srcId="{5B0EC6B3-0D28-4B6D-B681-F793F34FED6A}" destId="{E7FEF9C7-0DEB-4B86-8C9B-1889297FBFA9}" srcOrd="1" destOrd="0" presId="urn:microsoft.com/office/officeart/2005/8/layout/chevron2"/>
    <dgm:cxn modelId="{A943DBFB-46C7-4F3C-9494-59B04FFC7477}" type="presParOf" srcId="{B9B4C11F-E446-4D65-A3AC-125C99CA30D8}" destId="{B6F25583-B604-4474-88D6-38B8F73D643F}" srcOrd="3" destOrd="0" presId="urn:microsoft.com/office/officeart/2005/8/layout/chevron2"/>
    <dgm:cxn modelId="{D85034D2-884D-489A-9E4E-C503F531C4A1}" type="presParOf" srcId="{B9B4C11F-E446-4D65-A3AC-125C99CA30D8}" destId="{6B1EC8CA-8054-44EC-B579-94EA969DC341}" srcOrd="4" destOrd="0" presId="urn:microsoft.com/office/officeart/2005/8/layout/chevron2"/>
    <dgm:cxn modelId="{34446D5F-D3BF-419E-8E62-1720258A70CB}" type="presParOf" srcId="{6B1EC8CA-8054-44EC-B579-94EA969DC341}" destId="{EA5CC562-DF93-43EE-AC16-0FCE38BDFDE1}" srcOrd="0" destOrd="0" presId="urn:microsoft.com/office/officeart/2005/8/layout/chevron2"/>
    <dgm:cxn modelId="{E203F984-9544-465E-B2BD-0BF315F84A06}" type="presParOf" srcId="{6B1EC8CA-8054-44EC-B579-94EA969DC341}" destId="{DFCC2DE0-3515-4E0D-8FD5-DCE3E0A4F65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364333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стандарт начального общего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образования 3 поколения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Требования к предметным результатам по математике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Было: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только общие установки на формирование определенных компетенций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Стало: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Конкретизированы, в основном переформулированы, требования к предметным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результатам (п.43.4 ФГОС НОО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системы знаний о числе как результате счета и измерения, 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десятичном  принципе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записи чисел;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вычислительных навыков, умений выполнять устно и письменно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арифметические действия с числами, решать текстовые задачи, оценивать полученный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 по критериям: достоверность/реальность, соответствие правилу/алгоритму;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7) использование начальных математических знаний при решении учебных и практических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задач и в повседневных ситуациях для описания и объяснения окружающих предметов,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процессов и явлений, оценки их количественных и пространственных отношений, в том числе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личных и семейных финансов.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Организация внеурочной деятельности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32.2 ФГОС НОО)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Было: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1350 часов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ВД (пункт 19.10)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- состав и структура направлений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- формы организации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- объем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ВД (пункт 19.10)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На добровольной основе в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соответствии с выбором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Стало: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1320 часов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ВД (пункт 32.2)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- формы организации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- объем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ВД (пункт 32.2)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С учетом выбора из перечня ОО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Организация внеурочной деятельности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32.2 ФГОС НОО)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Рабочие программы учебных предметов, курсов, курсов внеурочной деятельности нужно разрабатывать с учетом рабочей программы воспитания.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Тематическое планирование рабочих программ теперь должно включать возможность использования ЭОР по каждой теме.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рабочих программах внеурочной деятельности нужно указывать и формы проведения занятий.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Объем часов аудиторной нагрузки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Было: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2904 – минимум, 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3345 – максимум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Стало: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2954 – минимум, 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3190 – максимум (п. 32.1 ФГОС НОО)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ПРИМЕРНАЯ РАБОЧАЯ ПРОГРАММА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НАЧАЛЬНОГО ОБЩЕГО ОБРАЗОВАНИЯ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400552" cy="505461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Примерная рабочая программа по предмету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«Математика» на уровне начального общего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 составлена на основе Требований к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результатам освоения основной образовательной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программы начального общего образования,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представленных в ФГОС НОО, а также Примерной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программы воспитания.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включает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пояснительную записку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содержание учебного предмета «Математика» для 1—4 классов начальной школы,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распределённое по годам обучения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планируемые результаты освоения учебного предмета «Математика»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тематическое планирование изучения курса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C:\Documents and Settings\Администратор\Рабочий стол\мои1\Математика. Начальное общее образование_page-0001.jpg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1214439"/>
            <a:ext cx="2265404" cy="321469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5286380" y="4572009"/>
            <a:ext cx="3000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ОДОБРЕНА РЕШЕНИЕМ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ФЕДЕРАЛЬНОГО УЧЕБНО-МЕТОДИЧЕСКОГО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ОБЪЕДИНЕНИЯ ПО ОБЩЕМУ ОБРАЗОВАНИЮ,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протокол 3/21 от 27.09.2021 г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Рабочая программа по математике. Структура курса.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Блоки содержания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86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61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Было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611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Числа и величины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Числа и величины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726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Арифметические действия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Арифметические действия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726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с текстовыми задачами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с текстовыми задачами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726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Пространственные отношения.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Геометрические фигуры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Пространственные отношения.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Геометрические фигуры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611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Геометрические величины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611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с информацией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Математическая информация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Конкретизированы, в основном переформулированы,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требования к предметным результатам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Было: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только общие установки на формирование определенных компетенций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928801"/>
          <a:ext cx="8358246" cy="4486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2000264"/>
                <a:gridCol w="5429288"/>
              </a:tblGrid>
              <a:tr h="173736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2класс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Арифметические 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действия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Проверка результата вычисления (прикидка или оценка результата, обратное действие, применение алгоритма, использование</a:t>
                      </a:r>
                    </a:p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калькулятора).</a:t>
                      </a:r>
                    </a:p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Переместительное, сочетательное свойства сложения, умножения при вычислениях.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630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3класс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Арифметические </a:t>
                      </a:r>
                    </a:p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действия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Проверка результата вычисления (прикидка или оценка результата, обратное действие, применение алгоритма, использование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калькулятора).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Переместительное, сочетательное свойства сложения, умножения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при вычислениях.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8588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4класс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Арифметические 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действия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Проверка результата вычислений, в том числе </a:t>
                      </a:r>
                      <a:r>
                        <a:rPr lang="ru-RU" smtClean="0">
                          <a:latin typeface="Times New Roman" pitchFamily="18" charset="0"/>
                          <a:cs typeface="Times New Roman" pitchFamily="18" charset="0"/>
                        </a:rPr>
                        <a:t>с помощью</a:t>
                      </a:r>
                      <a:r>
                        <a:rPr lang="ru-RU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mtClean="0">
                          <a:latin typeface="Times New Roman" pitchFamily="18" charset="0"/>
                          <a:cs typeface="Times New Roman" pitchFamily="18" charset="0"/>
                        </a:rPr>
                        <a:t>калькулятора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Акцент на исследовательскую деятельность,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изучение явлений и процессов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Текстовые задачи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08" y="2000240"/>
          <a:ext cx="8072496" cy="4429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6"/>
                <a:gridCol w="7143800"/>
              </a:tblGrid>
              <a:tr h="1030036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1класс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Текстовая задача: структурные элементы, составление текстовой задачи по образцу.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Зависимость между данными и искомой величиной в текстовой задаче.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39047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2класс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Чтение, представление текста задачи в виде рисунка, схемы или другой модели. План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решения задачи в два действия, выбор соответствующих плану арифметических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действий. Запись решения и ответа задачи.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0036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3класс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Работа с текстовой задачей: анализ данных и отношений, представление на модели,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планирование хода решения задачи, решение арифметическим способом.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0036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4класс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Анализ зависимостей, характеризующих процессы: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движения (скорость, время, пройденный путь), работы (производительность, время,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объём работы), купли-продажи (цена, количество, стоимость).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357298"/>
            <a:ext cx="2786082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стандарт начального общего образования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40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УТВЕРЖДЕН приказом Министерства просвещения Российской Федерации от 31 мая 2021 г. № 286, зарегистрировано в Минюсте РФ 5 июля 2021 г. Регистрационный № 64100</a:t>
            </a:r>
          </a:p>
          <a:p>
            <a:pPr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Мы обсудим:</a:t>
            </a:r>
          </a:p>
          <a:p>
            <a:pPr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Изменения </a:t>
            </a:r>
          </a:p>
          <a:p>
            <a:pPr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2.Требования к планируемым результатам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0"/>
            <a:ext cx="950122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Обновлённые ФГОС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1"/>
            <a:ext cx="8229600" cy="350046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 1 сентября 2022 года все школы начнут принимать школьников в 1-е и 5-е классы на обучение только по новым ФГОС НОО и ООО.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Приводят Стандарты в соответствие Федеральному закону «Об образованию в Российской Федерации»</a:t>
            </a:r>
          </a:p>
          <a:p>
            <a:pPr algn="r"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Не только в сторону, но и в сторону сокраще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ния</a:t>
            </a:r>
          </a:p>
          <a:p>
            <a:pPr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Устанавливают вариативность сроков реализации программ</a:t>
            </a:r>
          </a:p>
          <a:p>
            <a:pPr>
              <a:spcBef>
                <a:spcPts val="0"/>
              </a:spcBef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857488" y="2714620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643306" y="2714620"/>
            <a:ext cx="150019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 rot="10800000" flipV="1">
            <a:off x="857221" y="2853862"/>
            <a:ext cx="25717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Часть 4. Статья 3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4357686" y="407194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28596" y="4088011"/>
            <a:ext cx="792961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ФГОС не предусматривает детализированных требований по обучению детей - инвалидов и детей с ОВЗ</a:t>
            </a:r>
            <a:endParaRPr lang="ru-RU" sz="1600" b="1" i="1" dirty="0" smtClean="0"/>
          </a:p>
          <a:p>
            <a:pPr>
              <a:buFont typeface="Wingdings" pitchFamily="2" charset="2"/>
              <a:buChar char="§"/>
            </a:pPr>
            <a:r>
              <a:rPr lang="ru-RU" i="1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Детализируют условия реализации образовательных программ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Конкретизированные планируемые результаты систематизированы</a:t>
            </a:r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 flipV="1">
            <a:off x="2071670" y="5572140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429256" y="5572140"/>
            <a:ext cx="150019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4321967" y="582217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71472" y="6000768"/>
            <a:ext cx="241459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Личностные результаты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57554" y="6072206"/>
            <a:ext cx="2500330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Предметные результаты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86512" y="6072206"/>
            <a:ext cx="250033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/>
              <a:t>Метапредметные</a:t>
            </a:r>
            <a:r>
              <a:rPr lang="ru-RU" sz="1400" b="1" dirty="0" smtClean="0"/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Способы, которыми школа обеспечивает вариативность содержания программ НОО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(п. 6 ФГОС НОО)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Было: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требований к способам, с помощью которых надо обеспечивать вариативность программ, не было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Стало: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школа может формировать программы разного уровня и направленности с учетом образовательных потребностей и способностей школьников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структуре программ НОО можно предусмотреть учебные предметы, 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учебные курсы и учебные модули.</a:t>
            </a:r>
          </a:p>
          <a:p>
            <a:pPr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школа вправе разработать и реализовать программы углубленного 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изучения отдельных предметов</a:t>
            </a:r>
          </a:p>
          <a:p>
            <a:pPr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можно разработать и реализовать индивидуальный учебный план в 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соответствии с образовательными потребностями и интересами учеников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93978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Вариативность сроков реализации программ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Срок получения начального общего образования составляет не более четырех лет.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лиц, обучающихся по индивидуальным учебным планам, срок получения начального общего образования может быть сокращен.</a:t>
            </a:r>
          </a:p>
          <a:p>
            <a:pPr>
              <a:spcBef>
                <a:spcPts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Возможности для федеральных и региональных </a:t>
            </a:r>
          </a:p>
          <a:p>
            <a:pPr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инновационных площадок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Организация,  или региональной инновационной площадки разрабатывает и реализует программу , соответствующую требованиям ФГОС к результатам освоения ООП НОО, самостоятельно определяя достижение промежуточных результатов по годам (этапам) обучения, определённых соответствующими ПООП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Требования к результатам реализации ОП сформулированы 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категориях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подхода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«хочу учиться»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«понимаю, какой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 нужно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получить»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«умею строить процесс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решения»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«умею проверить и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оценить свои действия</a:t>
            </a:r>
            <a:r>
              <a:rPr lang="ru-RU" dirty="0" smtClean="0">
                <a:solidFill>
                  <a:srgbClr val="C00000"/>
                </a:solidFill>
              </a:rPr>
              <a:t>»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Детализация требований к результатам личностным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Было: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перечисление</a:t>
            </a:r>
          </a:p>
          <a:p>
            <a:pPr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Стало: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группируются по направлениям воспитания: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гражданско-патриотическое;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духовно-нравственное;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эстетическое;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физическое воспитание, формирование культуры здоровья 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эмоционального благополучия;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трудовое;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экологическое;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ценность научного познания.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Всего 36 конкретных формулировок личностных результатов.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0"/>
            <a:ext cx="942978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Детализация требований к результатам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метапредметным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Было: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результаты освоения основной образовательной программы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начального общего образования должны отражать: 16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результатов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Стало:</a:t>
            </a:r>
          </a:p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1. Овладение универсальными учебными познавательными действиями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1.1. Базовые логические действия (НОО –5)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1.2. Базовые исследовательские действия (НОО –6)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1.3. Работа с информацией (НОО –6)</a:t>
            </a:r>
          </a:p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2. Овладение универсальными учебными коммуникативными действиями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2.1. Общение (НОО –8)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2.2. Совместная деятельность (НОО –4)</a:t>
            </a:r>
          </a:p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3. Овладение универсальными регулятивными действиями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3.1. Самоорганизация (НОО)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3.2. Самоконтроль (НОО –2,)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результаты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Пример: обучение математике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85000" lnSpcReduction="10000"/>
          </a:bodyPr>
          <a:lstStyle/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коммуникативные универсальные учебные действия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Конструировать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утверждения, проверять их истинность; строить логическое рассуждение;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текст задания для объяснения способа и хода решения математической задачи; формулировать ответ;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Комментировать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процесс вычисления, построения, решения;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Объяснять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полученный ответ с использованием изученной терминологии;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процессе диалогов по обсуждению изученного материала –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задавать вопросы, высказывать суждения, оценивать выступления участников, приводить доказательства своей правоты, проявлять этику общения;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Создавать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соответствии с учебной задачей тексты разного вида – описание (например, геометрической фигуры), рассуждение (к примеру, при решении задачи), инструкция (например, измерение длины отрезка).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1144</Words>
  <PresentationFormat>Экран (4:3)</PresentationFormat>
  <Paragraphs>196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Федеральный государственный образовательный  стандарт начального общего образования 3 поколения</vt:lpstr>
      <vt:lpstr>Федеральный государственный образовательный  стандарт начального общего образования</vt:lpstr>
      <vt:lpstr>Обновлённые ФГОС</vt:lpstr>
      <vt:lpstr>Способы, которыми школа обеспечивает вариативность содержания программ НОО  (п. 6 ФГОС НОО)</vt:lpstr>
      <vt:lpstr>Вариативность сроков реализации программ</vt:lpstr>
      <vt:lpstr>Требования к результатам реализации ОП сформулированы в  категориях системно-деятельностного подхода</vt:lpstr>
      <vt:lpstr>Детализация требований к результатам личностным</vt:lpstr>
      <vt:lpstr>Детализация требований к результатам  метапредметным</vt:lpstr>
      <vt:lpstr>Метапредметные результаты  Пример: обучение математике</vt:lpstr>
      <vt:lpstr>Требования к предметным результатам по математике</vt:lpstr>
      <vt:lpstr>Организация внеурочной деятельности  (п 32.2 ФГОС НОО)</vt:lpstr>
      <vt:lpstr>Организация внеурочной деятельности  (п 32.2 ФГОС НОО)</vt:lpstr>
      <vt:lpstr>Объем часов аудиторной нагрузки</vt:lpstr>
      <vt:lpstr>ПРИМЕРНАЯ РАБОЧАЯ ПРОГРАММА  НАЧАЛЬНОГО ОБЩЕГО ОБРАЗОВАНИЯ </vt:lpstr>
      <vt:lpstr>Рабочая программа по математике. Структура курса.  Блоки содержания</vt:lpstr>
      <vt:lpstr>Конкретизированы, в основном переформулированы,  требования к предметным результатам</vt:lpstr>
      <vt:lpstr>Акцент на исследовательскую деятельность,  изучение явлений и процессов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Celinnoe</cp:lastModifiedBy>
  <cp:revision>47</cp:revision>
  <dcterms:modified xsi:type="dcterms:W3CDTF">2022-01-24T11:57:44Z</dcterms:modified>
</cp:coreProperties>
</file>