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«Профессиональная компетентность учителя – главный ресурс формирования познавательной активности, интеллектуальных и творческих способностей младших школьников».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928934"/>
            <a:ext cx="7429552" cy="250033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способствовать профессионально – личностному развитию педагога через овладение новым содержанием и современными образовательными технологиями  в работе по ФГОС НОО»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Администратор\Мои документы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392909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«Повышение уровня профессиональной деятельности педагога начальной школы в проектировании и реализации образовательного процесса, направленного на достижение планируемых результатов по учебным предметам в соответствии с ФГОС»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подходы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Непрерывное научно-методическое сопровождение  развития профессионализма через оказание помощи методическим объединениям, отдельным педагогам в организации деятельности на уровне школы, с учетом педагогического стажа, уровня профессионализма и индивидуальных запросов личности педагога.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профессионализма через курсы повышения квалификации без отрыва от производства с получением документа государственного образца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Курсы: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«Проектирование инклюзивного образовательного пространства организации учебной и внеурочной деятельности»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«Подготовка к ведению ФГОС НОО обучающихся с ОВЗ»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«Основные подходы к проектированию, организации и анализу современного урока в начальной школе»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«Особенности преподавания родного языка и литературного чтения на родном языке в начальной школе»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«Цифровая грамотность: базовый курс по развитию компетенции ХХ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века»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«Обеспечение качества преподавания русского языка в том числе с использованием возможности музеев, библиотек и иных учреждений культуры»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«Совершенствование профессиональных компетенций педагогов педагогов-предметников в условиях современного образования»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Корпорация «Российский учебник»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Администратор\Мои документы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Принципы  педагогического проектирования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Принцип саморазвития ситуаций.</a:t>
            </a:r>
          </a:p>
          <a:p>
            <a:pPr marL="514350" indent="-514350">
              <a:buAutoNum type="arabicPeriod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Принцип ориентации на человека.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194</Words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Теме: «Профессиональная компетентность учителя – главный ресурс формирования познавательной активности, интеллектуальных и творческих способностей младших школьников». </vt:lpstr>
      <vt:lpstr>«Повышение уровня профессиональной деятельности педагога начальной школы в проектировании и реализации образовательного процесса, направленного на достижение планируемых результатов по учебным предметам в соответствии с ФГОС» </vt:lpstr>
      <vt:lpstr>Основные подходы:</vt:lpstr>
      <vt:lpstr>Курсы:</vt:lpstr>
      <vt:lpstr>Принципы  педагогического проектирования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Celinnoe</cp:lastModifiedBy>
  <cp:revision>5</cp:revision>
  <dcterms:modified xsi:type="dcterms:W3CDTF">2021-10-29T04:50:47Z</dcterms:modified>
</cp:coreProperties>
</file>