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4" r:id="rId3"/>
    <p:sldId id="265" r:id="rId4"/>
    <p:sldId id="267" r:id="rId5"/>
    <p:sldId id="266" r:id="rId6"/>
    <p:sldId id="261" r:id="rId7"/>
    <p:sldId id="257" r:id="rId8"/>
    <p:sldId id="259" r:id="rId9"/>
    <p:sldId id="260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F5BED92-310D-4101-9121-E34657860484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BA26F8-9086-4257-9DD9-7044D9DA08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71477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Внедрение дистанционных образовательных технологий на базе библиотечно-информационных центров </a:t>
            </a:r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12 Апреля, 2013 год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1"/>
            <a:ext cx="7772400" cy="12858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Комитет администрации Целинного района по образованию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72199" y="4193218"/>
            <a:ext cx="2714643" cy="247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эффекты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Активизация применения имеющегося в школе материально-технического обеспечения, </a:t>
            </a:r>
            <a:r>
              <a:rPr lang="ru-RU" dirty="0" err="1" smtClean="0"/>
              <a:t>ЭОРов</a:t>
            </a:r>
            <a:r>
              <a:rPr lang="ru-RU" dirty="0" smtClean="0"/>
              <a:t> и АИС «Сетевой город. образование».</a:t>
            </a:r>
          </a:p>
          <a:p>
            <a:r>
              <a:rPr lang="ru-RU" dirty="0" smtClean="0"/>
              <a:t>Углубление индивидуализации и дифференциации процесса обучения.</a:t>
            </a:r>
          </a:p>
          <a:p>
            <a:r>
              <a:rPr lang="ru-RU" dirty="0" smtClean="0"/>
              <a:t>Развитие самостоятельности обучающихся.</a:t>
            </a:r>
          </a:p>
          <a:p>
            <a:r>
              <a:rPr lang="ru-RU" dirty="0" smtClean="0"/>
              <a:t>Расширение сетевого взаимодействия школ и педагогов.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применение ДОТ для подготовки к итоговой аттестации, проведения дистанционных конкурсов, проектов, работе с одарёнными школьниками и реализации профильного обучения;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развитие индивидуальных образовательных траекторий учеников;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внедрение системы дистанционного взаимодействия в режиме реального времени для проведения школами </a:t>
            </a:r>
            <a:r>
              <a:rPr lang="ru-RU" dirty="0" err="1"/>
              <a:t>вебинаров</a:t>
            </a:r>
            <a:r>
              <a:rPr lang="ru-RU" dirty="0"/>
              <a:t>, уроков, мероприятий;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поощрение педагогов, реализующих ДОТ в школах.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Особенности реализации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Приоритетным направлением развития проекта в 2012-2013 учебном году является внедрение ДОТ в систему обучения в малокомплектных школах, а также развитие сетевого взаимодействия </a:t>
            </a:r>
            <a:r>
              <a:rPr lang="ru-RU" dirty="0" err="1" smtClean="0"/>
              <a:t>пилотных</a:t>
            </a:r>
            <a:r>
              <a:rPr lang="ru-RU" dirty="0" smtClean="0"/>
              <a:t> школ с помощью современных информационных технологий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Цель развития внедрения дистанционных образовательных технологий в систему образования 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создание оптимальных условий для обеспечения доступности качественного образования учащимся, независимо от места проживания, социального положения и состояния здоровья.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Задачи ОУ, работающих по межшкольной модели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создать и в течение учебного года вести мастер-классы (не менее одного от школы) по различным вопросам применения ДОТ;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организовать дистанционное мероприятие (не менее 1 в полугодие), например, предметный марафон, конкурс </a:t>
            </a:r>
            <a:r>
              <a:rPr lang="ru-RU" dirty="0" err="1"/>
              <a:t>портфолио</a:t>
            </a:r>
            <a:r>
              <a:rPr lang="ru-RU" dirty="0"/>
              <a:t> учащихся и т.п., для педагогов или </a:t>
            </a:r>
            <a:r>
              <a:rPr lang="ru-RU" dirty="0" smtClean="0"/>
              <a:t>учащихся школ района;</a:t>
            </a:r>
            <a:endParaRPr lang="ru-RU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провести </a:t>
            </a:r>
            <a:r>
              <a:rPr lang="ru-RU" dirty="0" err="1"/>
              <a:t>вебинары</a:t>
            </a:r>
            <a:r>
              <a:rPr lang="ru-RU" dirty="0"/>
              <a:t> (не менее 1 в квартал) для педагогов  </a:t>
            </a:r>
            <a:r>
              <a:rPr lang="ru-RU" dirty="0" smtClean="0"/>
              <a:t>района.</a:t>
            </a:r>
            <a:endParaRPr lang="ru-RU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Малокомплектная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Актуальными направлениями применения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малокомплектной модели являются: </a:t>
            </a:r>
          </a:p>
          <a:p>
            <a:r>
              <a:rPr lang="ru-RU" dirty="0" smtClean="0"/>
              <a:t>обучение предмету учебного плана федерального или школьного компонента, </a:t>
            </a:r>
          </a:p>
          <a:p>
            <a:r>
              <a:rPr lang="ru-RU" dirty="0" smtClean="0"/>
              <a:t>ведение элективных курсов, в том числе по подготовке к ЕГЭ, </a:t>
            </a:r>
          </a:p>
          <a:p>
            <a:r>
              <a:rPr lang="ru-RU" dirty="0" smtClean="0"/>
              <a:t>работа с одарёнными учащимися в рамках консультаций, факультативов и т.п.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План внедрения ДОТ в районе на 2012-13 учебный год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1" y="1000105"/>
          <a:ext cx="8472519" cy="5819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3"/>
                <a:gridCol w="4214842"/>
                <a:gridCol w="1853794"/>
                <a:gridCol w="2118130"/>
              </a:tblGrid>
              <a:tr h="286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Мероприятие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Сроки исполнения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 Ответственные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6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Оформление заявки в  на участие в проекте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Апрель 2012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6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Разработка плана мероприятий по внедрению ДОТ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Апрель 2012 г.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Консультирование   директоров пилотных школ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Постоянно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Л.Г. Маклакова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Р.С. Жигульский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6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Подготовка распорядительных актов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Апрель 2012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        Л.М. Лёвкина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 Районное совещание  «Задачи и перспективы внедрения ДОТ в систему общего образования района» на базе МБОУ «Целинная сош№2»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 Апрель 2012г.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В.Н. Калачёв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6.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Участие  руководителей и педагогов и библиотекарей школ,  внедряющих ДОТ в краевых семинарах и совещаниях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По плану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Л.Г. Маклакова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7.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Анализ  внедрения малокомплектной модели ДОТ в районе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Декабрь 2012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Руководители ОУ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6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8.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Посещение библиотечно- информационных центров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В рамках выезда в школы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2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9.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Семинар -совещание библиотекарей и зам. директора по УВР  «Основные направления работы БИЦ. Использование ОЭР в учебном процессе» на базе МБОУ «Целинная сош№1»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Февраль 2013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Л.Г. Маклакова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А.С. Булыга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10.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Рабочее совещание в режиме ОН-ЛАЙН  с руководителями пилотных школ.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Март 2013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11.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Районный семинар «Формирование информационной культуры школьников через внедрение ДОТ» на базе МБОУ «Целинная сош№2»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Апрель 2013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В.Н. Калачёв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12.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Контроль  сформированности  нормативно-правовой базы по реализации ДОТ  В МБОУ «Целинная сош№2», МКОУ «Овсянниковская сош», «Еландинская оош»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Октябрь 2012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13.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Контроль  внедрения ДОТ в базовой МБОУ «Целинная сош№2»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Апрель 2013 г.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Л.М. Лёвкина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6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14.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Ведение на сайте комитета раздела «Дистанционные образовательные технологии»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Постоянно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Р.С.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</a:rPr>
                        <a:t>Жигульский</a:t>
                      </a: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Директора ОУ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И</a:t>
            </a:r>
            <a:r>
              <a:rPr lang="ru-RU" sz="2000" dirty="0" smtClean="0"/>
              <a:t>нформация об </a:t>
            </a:r>
            <a:r>
              <a:rPr lang="ru-RU" sz="2000" dirty="0"/>
              <a:t>образовательных учреждениях, внедряющих ДОТ в </a:t>
            </a:r>
            <a:r>
              <a:rPr lang="ru-RU" sz="2000" dirty="0" smtClean="0"/>
              <a:t> </a:t>
            </a:r>
            <a:r>
              <a:rPr lang="ru-RU" sz="2000" dirty="0"/>
              <a:t>2012-2013 </a:t>
            </a:r>
            <a:r>
              <a:rPr lang="ru-RU" sz="2000" dirty="0" err="1"/>
              <a:t>уч.г</a:t>
            </a:r>
            <a:r>
              <a:rPr lang="ru-RU" sz="2000" dirty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2000" dirty="0"/>
              <a:t>для школ, которые работают в проекте с 2011 и 2012 г.).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285852" y="2143116"/>
          <a:ext cx="5643604" cy="3557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901"/>
                <a:gridCol w="1410901"/>
                <a:gridCol w="1410901"/>
                <a:gridCol w="1410901"/>
              </a:tblGrid>
              <a:tr h="2777569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 количество школ в районе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школ,</a:t>
                      </a:r>
                      <a:r>
                        <a:rPr lang="ru-RU" baseline="0" dirty="0" smtClean="0"/>
                        <a:t> в которых внедряется ДОТ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</a:t>
                      </a:r>
                      <a:r>
                        <a:rPr lang="ru-RU" baseline="0" dirty="0" smtClean="0"/>
                        <a:t> количество классов в </a:t>
                      </a:r>
                      <a:r>
                        <a:rPr lang="ru-RU" baseline="0" dirty="0" err="1" smtClean="0"/>
                        <a:t>пилотных</a:t>
                      </a:r>
                      <a:r>
                        <a:rPr lang="ru-RU" baseline="0" dirty="0" smtClean="0"/>
                        <a:t> школах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классов,</a:t>
                      </a:r>
                      <a:r>
                        <a:rPr lang="ru-RU" baseline="0" dirty="0" smtClean="0"/>
                        <a:t> в которых преподаётся предмет с применением ДОТ</a:t>
                      </a:r>
                      <a:endParaRPr lang="ru-RU" dirty="0"/>
                    </a:p>
                  </a:txBody>
                  <a:tcPr/>
                </a:tc>
              </a:tr>
              <a:tr h="722893"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(16,6%)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(19, 3%)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Информация об образовательных учреждениях, внедряющих ДОТ в  2012-2013 </a:t>
            </a:r>
            <a:r>
              <a:rPr lang="ru-RU" sz="2000" dirty="0" err="1" smtClean="0"/>
              <a:t>уч.г</a:t>
            </a:r>
            <a:r>
              <a:rPr lang="ru-RU" sz="2000" dirty="0" smtClean="0"/>
              <a:t>. </a:t>
            </a:r>
            <a:br>
              <a:rPr lang="ru-RU" sz="2000" dirty="0" smtClean="0"/>
            </a:br>
            <a:r>
              <a:rPr lang="ru-RU" sz="2000" dirty="0" smtClean="0"/>
              <a:t>(для школ, которые работают в проекте с 2011 и 2012 г.). 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199464" cy="4257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866"/>
                <a:gridCol w="2049866"/>
                <a:gridCol w="2049866"/>
                <a:gridCol w="2049866"/>
              </a:tblGrid>
              <a:tr h="2789522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</a:t>
                      </a:r>
                      <a:r>
                        <a:rPr lang="ru-RU" baseline="0" dirty="0" smtClean="0"/>
                        <a:t> количество учащихся в </a:t>
                      </a:r>
                      <a:r>
                        <a:rPr lang="ru-RU" baseline="0" dirty="0" err="1" smtClean="0"/>
                        <a:t>пилотных</a:t>
                      </a:r>
                      <a:r>
                        <a:rPr lang="ru-RU" baseline="0" dirty="0" smtClean="0"/>
                        <a:t> школах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учащихся обучающихся с</a:t>
                      </a:r>
                      <a:r>
                        <a:rPr lang="ru-RU" baseline="0" dirty="0" smtClean="0"/>
                        <a:t> применением ДОТ</a:t>
                      </a:r>
                      <a:r>
                        <a:rPr lang="ru-RU" dirty="0" smtClean="0"/>
                        <a:t> ДОТ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</a:t>
                      </a:r>
                      <a:r>
                        <a:rPr lang="ru-RU" baseline="0" dirty="0" smtClean="0"/>
                        <a:t> количество педагогов в </a:t>
                      </a:r>
                      <a:r>
                        <a:rPr lang="ru-RU" baseline="0" dirty="0" err="1" smtClean="0"/>
                        <a:t>пилотных</a:t>
                      </a:r>
                      <a:r>
                        <a:rPr lang="ru-RU" baseline="0" dirty="0" smtClean="0"/>
                        <a:t> школах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педагогов, реализующих ДОТ</a:t>
                      </a:r>
                      <a:endParaRPr lang="ru-RU" dirty="0"/>
                    </a:p>
                  </a:txBody>
                  <a:tcPr marL="94492" marR="94492"/>
                </a:tc>
              </a:tr>
              <a:tr h="1468170">
                <a:tc>
                  <a:txBody>
                    <a:bodyPr/>
                    <a:lstStyle/>
                    <a:p>
                      <a:r>
                        <a:rPr lang="ru-RU" dirty="0" smtClean="0"/>
                        <a:t>462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67 (14,5 %)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5,5%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создана нормативно-правовая база по реализации проекта ДОТ </a:t>
            </a:r>
            <a:r>
              <a:rPr lang="ru-RU" dirty="0" smtClean="0"/>
              <a:t> </a:t>
            </a:r>
            <a:r>
              <a:rPr lang="ru-RU" dirty="0"/>
              <a:t>в МОУО и ОУ;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осуществляется информирование педагогической и широкой общественности о реализации проекта через сайты </a:t>
            </a:r>
            <a:r>
              <a:rPr lang="ru-RU" dirty="0" smtClean="0"/>
              <a:t>комитета по образованию </a:t>
            </a:r>
            <a:r>
              <a:rPr lang="ru-RU" dirty="0"/>
              <a:t>и ОУ;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учителями разработаны и применяются дистанционные курсы по </a:t>
            </a:r>
            <a:r>
              <a:rPr lang="ru-RU" dirty="0" smtClean="0"/>
              <a:t>биологии, обществознанию, МХК и элективным курсам </a:t>
            </a:r>
            <a:r>
              <a:rPr lang="ru-RU" dirty="0"/>
              <a:t>в ходе учебного процесса;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реализуется методическая и информационная поддержка, а также повышение квалификации по вопросам внедрения ДОТ;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ОУ оснащены компьютерной техникой и </a:t>
            </a:r>
            <a:r>
              <a:rPr lang="ru-RU" dirty="0" err="1"/>
              <a:t>ЭОРами</a:t>
            </a:r>
            <a:r>
              <a:rPr lang="ru-RU" dirty="0"/>
              <a:t>, которые </a:t>
            </a:r>
            <a:r>
              <a:rPr lang="ru-RU" dirty="0" smtClean="0"/>
              <a:t>внедряются </a:t>
            </a:r>
            <a:r>
              <a:rPr lang="ru-RU" dirty="0"/>
              <a:t>в учебный процесс;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/>
              <a:t>отмечается повышение мотивации детей к учёбе и повышение качества знаний.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274</TotalTime>
  <Words>787</Words>
  <Application>Microsoft Office PowerPoint</Application>
  <PresentationFormat>Экран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Комитет администрации Целинного района по образованию</vt:lpstr>
      <vt:lpstr>Особенности реализации проекта</vt:lpstr>
      <vt:lpstr>          Цель развития внедрения дистанционных образовательных технологий в систему образования  </vt:lpstr>
      <vt:lpstr>  Задачи ОУ, работающих по межшкольной модели</vt:lpstr>
      <vt:lpstr>Малокомплектная модель</vt:lpstr>
      <vt:lpstr>План внедрения ДОТ в районе на 2012-13 учебный год</vt:lpstr>
      <vt:lpstr>Информация об образовательных учреждениях, внедряющих ДОТ в  2012-2013 уч.г.  (для школ, которые работают в проекте с 2011 и 2012 г.). </vt:lpstr>
      <vt:lpstr>Информация об образовательных учреждениях, внедряющих ДОТ в  2012-2013 уч.г.  (для школ, которые работают в проекте с 2011 и 2012 г.). </vt:lpstr>
      <vt:lpstr>Основные результаты</vt:lpstr>
      <vt:lpstr>Основные эффекты</vt:lpstr>
      <vt:lpstr>Перспективы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Комитет администрации Целинного района по образованию</dc:title>
  <dc:creator>USER</dc:creator>
  <cp:lastModifiedBy>USER</cp:lastModifiedBy>
  <cp:revision>37</cp:revision>
  <dcterms:created xsi:type="dcterms:W3CDTF">2013-04-11T06:06:26Z</dcterms:created>
  <dcterms:modified xsi:type="dcterms:W3CDTF">2013-12-04T06:17:30Z</dcterms:modified>
</cp:coreProperties>
</file>